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5" d="100"/>
          <a:sy n="55" d="100"/>
        </p:scale>
        <p:origin x="-3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5B83F-297D-45EC-932C-83C7E9490458}" type="datetimeFigureOut">
              <a:rPr lang="ar-SA" smtClean="0"/>
              <a:t>17/11/32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E3E3E-9CB4-4077-B408-1BE991D67E89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vetvicka30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0"/>
            <a:ext cx="1343025" cy="216024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2322704" y="476672"/>
            <a:ext cx="3754554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بسم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solidFill>
                  <a:srgbClr val="00B050"/>
                </a:solidFill>
                <a:latin typeface="Arabic Typesetting" pitchFamily="66" charset="-78"/>
                <a:cs typeface="Arabic Typesetting" pitchFamily="66" charset="-78"/>
              </a:rPr>
              <a:t>الله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solidFill>
                  <a:srgbClr val="FFC000"/>
                </a:solidFill>
                <a:latin typeface="Arabic Typesetting" pitchFamily="66" charset="-78"/>
                <a:cs typeface="Arabic Typesetting" pitchFamily="66" charset="-78"/>
              </a:rPr>
              <a:t>الرحمن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الرحيم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 ..~!</a:t>
            </a:r>
            <a:endParaRPr lang="ar-SA" sz="48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تمرير عمودي 6"/>
          <p:cNvSpPr/>
          <p:nvPr/>
        </p:nvSpPr>
        <p:spPr>
          <a:xfrm>
            <a:off x="1043608" y="2060848"/>
            <a:ext cx="2664296" cy="237626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الوحدة:الصحة والغذاء</a:t>
            </a:r>
            <a:endParaRPr lang="ar-SA" sz="48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تمرير عمودي 7"/>
          <p:cNvSpPr/>
          <p:nvPr/>
        </p:nvSpPr>
        <p:spPr>
          <a:xfrm>
            <a:off x="3203848" y="4293096"/>
            <a:ext cx="2664296" cy="237626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الأسلوب اللغوي</a:t>
            </a:r>
            <a:endParaRPr lang="ar-SA" sz="48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تمرير عمودي 8"/>
          <p:cNvSpPr/>
          <p:nvPr/>
        </p:nvSpPr>
        <p:spPr>
          <a:xfrm>
            <a:off x="5796136" y="2132856"/>
            <a:ext cx="2664296" cy="237626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نفي الجملة الفعلية</a:t>
            </a:r>
            <a:endParaRPr lang="ar-SA" sz="48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1907704" y="0"/>
            <a:ext cx="723629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3700" b="1" dirty="0" smtClean="0">
                <a:latin typeface="Arabic Typesetting" pitchFamily="66" charset="-78"/>
                <a:cs typeface="Arabic Typesetting" pitchFamily="66" charset="-78"/>
              </a:rPr>
              <a:t>أَمْلأُ الْفَراغَ بِالْفِعلِ الْمُناِسبِ مِمَّا في الَّشكْلِ، </a:t>
            </a:r>
            <a:r>
              <a:rPr lang="ar-SA" sz="3700" b="1" dirty="0" err="1" smtClean="0"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SA" sz="3700" b="1" dirty="0" smtClean="0">
                <a:latin typeface="Arabic Typesetting" pitchFamily="66" charset="-78"/>
                <a:cs typeface="Arabic Typesetting" pitchFamily="66" charset="-78"/>
              </a:rPr>
              <a:t> أَضعُ الْفَتْحَةَ على آخرِهِ :</a:t>
            </a:r>
            <a:endParaRPr lang="ar-SA" sz="37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تمرير عمودي 8"/>
          <p:cNvSpPr/>
          <p:nvPr/>
        </p:nvSpPr>
        <p:spPr>
          <a:xfrm>
            <a:off x="0" y="5013176"/>
            <a:ext cx="1872208" cy="165618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أَتَــأَخّـر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تمرير عمودي 9"/>
          <p:cNvSpPr/>
          <p:nvPr/>
        </p:nvSpPr>
        <p:spPr>
          <a:xfrm>
            <a:off x="0" y="1700808"/>
            <a:ext cx="1872208" cy="165618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أَشْتَري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تمرير عمودي 10"/>
          <p:cNvSpPr/>
          <p:nvPr/>
        </p:nvSpPr>
        <p:spPr>
          <a:xfrm>
            <a:off x="0" y="3356992"/>
            <a:ext cx="1872208" cy="165618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أُهْمِل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تمرير عمودي 11"/>
          <p:cNvSpPr/>
          <p:nvPr/>
        </p:nvSpPr>
        <p:spPr>
          <a:xfrm>
            <a:off x="0" y="0"/>
            <a:ext cx="1872208" cy="165618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آ كـُل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907704" y="1124744"/>
            <a:ext cx="723629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b="1" dirty="0" smtClean="0">
                <a:latin typeface="Arabic Typesetting" pitchFamily="66" charset="-78"/>
                <a:cs typeface="Arabic Typesetting" pitchFamily="66" charset="-78"/>
              </a:rPr>
              <a:t>لن........................ مِن اْلباعَةِ اْلمُتَجَولِين .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1907704" y="3501008"/>
            <a:ext cx="723629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b="1" dirty="0" smtClean="0">
                <a:latin typeface="Arabic Typesetting" pitchFamily="66" charset="-78"/>
                <a:cs typeface="Arabic Typesetting" pitchFamily="66" charset="-78"/>
              </a:rPr>
              <a:t>لن........................ تَنْظَيفَ أَسْنَاني .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1907704" y="2276872"/>
            <a:ext cx="723629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b="1" dirty="0" smtClean="0">
                <a:latin typeface="Arabic Typesetting" pitchFamily="66" charset="-78"/>
                <a:cs typeface="Arabic Typesetting" pitchFamily="66" charset="-78"/>
              </a:rPr>
              <a:t>لن........................ مِن اْلباعَةِ اْلمُتَجَولِين .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1907704" y="4653136"/>
            <a:ext cx="723629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b="1" dirty="0" smtClean="0">
                <a:latin typeface="Arabic Typesetting" pitchFamily="66" charset="-78"/>
                <a:cs typeface="Arabic Typesetting" pitchFamily="66" charset="-78"/>
              </a:rPr>
              <a:t>لن........................ عَنْ مَوعِدِ فَطُوري .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876256" y="1052736"/>
            <a:ext cx="1152944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أَشْتَري</a:t>
            </a:r>
          </a:p>
          <a:p>
            <a:endParaRPr lang="ar-SA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7020272" y="2204864"/>
            <a:ext cx="995016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آ كـُل</a:t>
            </a:r>
          </a:p>
          <a:p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6948264" y="3429000"/>
            <a:ext cx="861133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أُهْمِل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876256" y="4581128"/>
            <a:ext cx="1176925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أَتَــأَخّـر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/>
      <p:bldP spid="19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1138602989a60p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0"/>
            <a:ext cx="3601698" cy="2245593"/>
          </a:xfrm>
          <a:prstGeom prst="rect">
            <a:avLst/>
          </a:prstGeom>
        </p:spPr>
      </p:pic>
      <p:sp>
        <p:nvSpPr>
          <p:cNvPr id="7" name="تمرير عمودي 6"/>
          <p:cNvSpPr/>
          <p:nvPr/>
        </p:nvSpPr>
        <p:spPr>
          <a:xfrm>
            <a:off x="2483768" y="3645024"/>
            <a:ext cx="3024336" cy="2592288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المعلمة : معجبة الغامدي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8" name="صورة 7" descr="f (68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140968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63</Words>
  <Application>Microsoft Office PowerPoint</Application>
  <PresentationFormat>عرض على الشاشة (3:4)‏</PresentationFormat>
  <Paragraphs>18</Paragraphs>
  <Slides>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سمة Office</vt:lpstr>
      <vt:lpstr>الشريحة 1</vt:lpstr>
      <vt:lpstr>الشريحة 2</vt:lpstr>
      <vt:lpstr>الشريحة 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HP</dc:creator>
  <cp:lastModifiedBy>HP</cp:lastModifiedBy>
  <cp:revision>3</cp:revision>
  <dcterms:created xsi:type="dcterms:W3CDTF">2011-10-14T11:35:39Z</dcterms:created>
  <dcterms:modified xsi:type="dcterms:W3CDTF">2011-10-14T12:02:22Z</dcterms:modified>
</cp:coreProperties>
</file>